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62" r:id="rId4"/>
    <p:sldId id="258" r:id="rId5"/>
    <p:sldId id="265" r:id="rId6"/>
    <p:sldId id="266" r:id="rId7"/>
    <p:sldId id="268" r:id="rId8"/>
    <p:sldId id="270" r:id="rId9"/>
    <p:sldId id="269" r:id="rId10"/>
    <p:sldId id="271" r:id="rId11"/>
    <p:sldId id="273" r:id="rId12"/>
    <p:sldId id="274" r:id="rId13"/>
    <p:sldId id="276" r:id="rId14"/>
    <p:sldId id="277" r:id="rId15"/>
    <p:sldId id="280" r:id="rId16"/>
    <p:sldId id="278" r:id="rId17"/>
    <p:sldId id="279" r:id="rId18"/>
    <p:sldId id="281" r:id="rId19"/>
    <p:sldId id="283" r:id="rId20"/>
    <p:sldId id="282" r:id="rId21"/>
    <p:sldId id="284" r:id="rId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657"/>
    <p:restoredTop sz="93284"/>
  </p:normalViewPr>
  <p:slideViewPr>
    <p:cSldViewPr snapToGrid="0" snapToObjects="1">
      <p:cViewPr>
        <p:scale>
          <a:sx n="56" d="100"/>
          <a:sy n="56" d="100"/>
        </p:scale>
        <p:origin x="1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7:05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9AD6A-45B6-3D43-8068-CB5CE1B5139A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49AF-BE6D-7E41-B0F3-A321E4E508E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107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D49AF-BE6D-7E41-B0F3-A321E4E508E2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297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D49AF-BE6D-7E41-B0F3-A321E4E508E2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575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00D9-DAC8-9347-ADBE-B4F9DBBC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B604E-E114-034D-BA40-C2DDECD6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0EBD7-E226-0247-A741-E87945CE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83FBB-C3FF-5B43-BE3D-E4057A7C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52236-60AB-5A4F-9910-96774128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496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E6F0-B65A-A94D-BA29-269B2A2B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4CB92-D922-4644-9918-4AF7B724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1B114-8969-4F41-8E99-78AFBA2F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2820-2BD4-284F-B8E5-91E92424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13DF-73B9-3747-800B-CCE39ACE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410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ECDCC-0BEF-E444-941F-DE9E27161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E206-2D49-574B-A298-F63A63279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BC80-B2C6-2C48-A29B-D69E883A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25354-C04D-3745-B165-5DD79D2F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E93BE-10FD-564E-9107-AC37536B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32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AAB1-420E-CB40-8078-A79E0CBA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00E0-5217-1348-AB68-AEA81A08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429C-A7C8-164C-9C00-98F1A5B6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2E935-77D4-8D48-A7B7-56CC2018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CFC7-808E-A14B-994E-2035FC693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358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EF6B-1FD5-F042-98DB-A1ED01E3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E466F-BF89-0E47-AEEE-E93A761F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910DB-9957-8A4E-AF79-960F27ED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3720-ECBA-664F-A2F6-F47DC52E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B279-DC3F-7A40-97E1-385C0EA7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277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E4-7F9F-374B-B32E-C99A04AE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2EA7-EAAB-2941-8A13-7A9DA5928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52894-2FA3-3D43-928B-98F3C16E4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7DF2-EA49-D54C-A157-44BFF4FC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0F986-D7AE-A74F-B007-A5332A50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F77C8-0236-8342-A958-F3390ED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184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8A1F-95C6-794F-B149-F8279DF9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4D0A-24D3-D44C-B27E-C9EBBD9D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C303F-3214-C44E-AC41-08A418102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9B320-95F9-2C43-B032-12A8ED9E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96FF2-300F-2541-8F24-4438391BD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40BA1-5EC2-5A48-8D61-B9D619A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B195A-4580-6C47-A951-1CF9151F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B2010-9DC5-B749-81F6-9F17768A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71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812F-5E0B-B540-B21E-5E5CC5F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D5323-BA4B-4F49-B886-5519F4A2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227D-2CB4-A742-BB69-0736BD8D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06A22-D87E-AA46-BEFE-197D6EE6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69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8AF6A-D567-5E4C-B9AD-E08D6E59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F4043-BE75-D44E-81AB-05FB2435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56597-E87E-9F48-81FA-791C7E27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896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ACCC-FA76-9849-8C89-00211624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D65A3-4583-8D42-B534-608B71D2C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3E576-6079-2441-B37A-B10AD499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41C5-38A6-E04F-B50E-EAED114C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A625-52BF-E042-B391-ACD7B843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3F36C-A04E-6C4D-828A-5A2D9D4B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11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DE99-AE90-B84A-92CE-532F1EF2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F75A6-FFFE-B64C-9C33-6906EB5B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6D33B-7862-FC42-B7AA-106F5D043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6665D-A4AF-014D-864D-DD29B64B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5575D-5AD4-0247-887A-C9D4E42F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7E699-9AA1-0146-9A35-D6AAB5A8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84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F3C58-D315-3643-8A25-4962F0CD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7E92-5743-4F4A-87AE-209D4799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EB8D7-D1E6-5E4B-9990-02594294E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C1117-C8BC-DD47-AFDC-9815820B49EF}" type="datetimeFigureOut">
              <a:rPr lang="nb-NO" smtClean="0"/>
              <a:t>12.12.2020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EB3BB-F950-504D-9F40-7F2569616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8EA5-4953-3141-AA0A-A74AB6A43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3DA1-A3A6-7A4A-A086-54320588C29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5D17-EAE8-2A43-9998-C6F445044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Summary</a:t>
            </a:r>
            <a:r>
              <a:rPr lang="nb-NO" dirty="0"/>
              <a:t> master</a:t>
            </a:r>
            <a:br>
              <a:rPr lang="nb-NO" dirty="0"/>
            </a:br>
            <a:r>
              <a:rPr lang="nb-NO" dirty="0"/>
              <a:t>Christmas 2020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E721C-FAC4-914E-AD87-6E1194538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Ivar Svalheim Haugerud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97627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DAFD-61FD-4940-8E35-3CFEEB7D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Variance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178D5F-8C42-4F40-98BC-5C2D82885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68" y="1471233"/>
            <a:ext cx="5645180" cy="42409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87673-B02D-FE4F-9D3B-E74C2535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1232"/>
            <a:ext cx="5645182" cy="4240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BED45-8BF1-1143-ABD9-A94F5E2D1203}"/>
              </a:ext>
            </a:extLst>
          </p:cNvPr>
          <p:cNvSpPr txBox="1"/>
          <p:nvPr/>
        </p:nvSpPr>
        <p:spPr>
          <a:xfrm>
            <a:off x="838200" y="5712210"/>
            <a:ext cx="1432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150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C7CAB-3DA4-B24F-9B71-3A9FA919B73A}"/>
              </a:ext>
            </a:extLst>
          </p:cNvPr>
          <p:cNvSpPr txBox="1"/>
          <p:nvPr/>
        </p:nvSpPr>
        <p:spPr>
          <a:xfrm>
            <a:off x="6605016" y="5750199"/>
            <a:ext cx="1249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6D9EC-E620-B240-98E9-B8ED6A90DDDE}"/>
              </a:ext>
            </a:extLst>
          </p:cNvPr>
          <p:cNvSpPr txBox="1"/>
          <p:nvPr/>
        </p:nvSpPr>
        <p:spPr>
          <a:xfrm>
            <a:off x="420625" y="6211669"/>
            <a:ext cx="1521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Just a </a:t>
            </a:r>
            <a:r>
              <a:rPr lang="nb-NO" dirty="0" err="1"/>
              <a:t>property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geometry</a:t>
            </a:r>
            <a:r>
              <a:rPr lang="nb-NO" dirty="0"/>
              <a:t>. The </a:t>
            </a:r>
            <a:r>
              <a:rPr lang="nb-NO" dirty="0" err="1"/>
              <a:t>consentration</a:t>
            </a:r>
            <a:r>
              <a:rPr lang="nb-NO" dirty="0"/>
              <a:t> </a:t>
            </a:r>
            <a:r>
              <a:rPr lang="nb-NO" dirty="0" err="1"/>
              <a:t>peak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occur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variance</a:t>
            </a:r>
            <a:r>
              <a:rPr lang="nb-NO" dirty="0"/>
              <a:t> is </a:t>
            </a:r>
            <a:r>
              <a:rPr lang="nb-NO" dirty="0" err="1"/>
              <a:t>reduced</a:t>
            </a:r>
            <a:r>
              <a:rPr lang="nb-NO" dirty="0"/>
              <a:t>. </a:t>
            </a:r>
          </a:p>
          <a:p>
            <a:r>
              <a:rPr lang="nb-NO" dirty="0"/>
              <a:t>The </a:t>
            </a:r>
            <a:r>
              <a:rPr lang="nb-NO" dirty="0" err="1"/>
              <a:t>behaviour</a:t>
            </a:r>
            <a:r>
              <a:rPr lang="nb-NO" dirty="0"/>
              <a:t> is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independent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85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D170-66C4-2340-B05F-56E43899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General </a:t>
            </a:r>
            <a:r>
              <a:rPr lang="nb-NO" dirty="0" err="1"/>
              <a:t>injection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6B5DB-1121-BE4F-9460-CD69ADE1B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50229"/>
            <a:ext cx="5496560" cy="14184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5CA04-0096-434E-B6F3-DAEFFB38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062" y="2759239"/>
            <a:ext cx="4751115" cy="3587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B70F0-C463-E841-B324-67D24125C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5300"/>
            <a:ext cx="8999621" cy="11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9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D170-66C4-2340-B05F-56E43899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Heaviside</a:t>
            </a:r>
            <a:r>
              <a:rPr lang="nb-NO" dirty="0"/>
              <a:t> </a:t>
            </a:r>
            <a:r>
              <a:rPr lang="nb-NO" dirty="0" err="1"/>
              <a:t>step</a:t>
            </a:r>
            <a:r>
              <a:rPr lang="nb-NO" dirty="0"/>
              <a:t>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C67CB3-9B83-2843-B324-9DFD23A3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690688"/>
            <a:ext cx="5990298" cy="45229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84364-62D7-384D-8498-9B9705FA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" y="1690688"/>
            <a:ext cx="5990298" cy="4522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BFB29C-0C63-BA49-B4DF-83D743EAB032}"/>
              </a:ext>
            </a:extLst>
          </p:cNvPr>
          <p:cNvSpPr txBox="1"/>
          <p:nvPr/>
        </p:nvSpPr>
        <p:spPr>
          <a:xfrm>
            <a:off x="5052219" y="6231954"/>
            <a:ext cx="234884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Re = 6.9 * 1e-3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730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502F-32F3-7145-8A2D-934A6645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Time dependent </a:t>
            </a:r>
            <a:r>
              <a:rPr lang="nb-NO" dirty="0" err="1"/>
              <a:t>flows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6DEFAB-6D54-024A-9252-8C390AD3F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4714" y="1732951"/>
            <a:ext cx="3373521" cy="6288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AD57C-1B2E-DB40-95BF-C4F70C843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5" y="2544125"/>
            <a:ext cx="2859436" cy="886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00842-75C8-3441-B6AF-702F18FCA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26" y="2277973"/>
            <a:ext cx="6376736" cy="45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7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B441-CC69-944E-8819-13702078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Effective</a:t>
            </a:r>
            <a:r>
              <a:rPr lang="nb-NO" dirty="0"/>
              <a:t> </a:t>
            </a:r>
            <a:r>
              <a:rPr lang="nb-NO" dirty="0" err="1"/>
              <a:t>diffusion</a:t>
            </a:r>
            <a:r>
              <a:rPr lang="nb-NO" dirty="0"/>
              <a:t> in </a:t>
            </a:r>
            <a:r>
              <a:rPr lang="nb-NO" dirty="0" err="1"/>
              <a:t>channel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periodic</a:t>
            </a:r>
            <a:r>
              <a:rPr lang="nb-NO" dirty="0"/>
              <a:t> </a:t>
            </a:r>
            <a:r>
              <a:rPr lang="nb-NO" dirty="0" err="1"/>
              <a:t>discontinuous</a:t>
            </a:r>
            <a:r>
              <a:rPr lang="nb-NO" dirty="0"/>
              <a:t> </a:t>
            </a:r>
            <a:r>
              <a:rPr lang="nb-NO" dirty="0" err="1"/>
              <a:t>wall</a:t>
            </a:r>
            <a:r>
              <a:rPr lang="nb-NO" dirty="0"/>
              <a:t> </a:t>
            </a:r>
            <a:r>
              <a:rPr lang="nb-NO" dirty="0" err="1"/>
              <a:t>roughness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72ADA-B2D0-8047-BFC2-443FC7E3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760" y="2011680"/>
            <a:ext cx="6805665" cy="4298315"/>
          </a:xfrm>
        </p:spPr>
      </p:pic>
    </p:spTree>
    <p:extLst>
      <p:ext uri="{BB962C8B-B14F-4D97-AF65-F5344CB8AC3E}">
        <p14:creationId xmlns:p14="http://schemas.microsoft.com/office/powerpoint/2010/main" val="3623746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0F9C-4A5B-534C-84F9-94D5875E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Utledning av Brenner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8D1B1-0308-7B43-B55B-1024E317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82" y="5076440"/>
            <a:ext cx="5552077" cy="14164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CA01D-4B7C-F74F-BAA1-F0449ED9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2" y="3384285"/>
            <a:ext cx="7201979" cy="837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3E612-B872-FB4F-B8CC-5A1DFCFF4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82" y="4222162"/>
            <a:ext cx="3232877" cy="8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0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D406E-ECFB-B145-A009-5F199E1B0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99062"/>
            <a:ext cx="12193784" cy="4558937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1AD87FC7-4AFF-7648-AF35-5B8CDB8E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field</a:t>
            </a:r>
            <a:endParaRPr lang="nb-N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7F9614-DEA9-A349-B913-17659128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246" y="129993"/>
            <a:ext cx="2936465" cy="21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7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9D3A-4776-AA4F-96EF-E5C0FB9C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Benchmarking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073833-0E14-B04C-98C9-9FEAE3C0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776" y="2281676"/>
            <a:ext cx="5191008" cy="37262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0584F-6F1F-6445-ACB1-350BDD53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424" y="2313630"/>
            <a:ext cx="5191008" cy="37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76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E818-E571-1E42-9B4B-2D8EF6DC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Zero Reynolds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E4901-E314-A740-B9A3-9C69C6248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172" y="2141537"/>
            <a:ext cx="5946828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CCF01-3491-1B49-A7BE-5EEC6B0E7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636" y="76789"/>
            <a:ext cx="4993364" cy="951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490D5D-81C7-5C49-9615-D531B59CA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41537"/>
            <a:ext cx="6034774" cy="4351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B6E6A3-517A-C045-9A79-2F37E800A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084" y="1102544"/>
            <a:ext cx="3866606" cy="7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DB7E-0191-1245-8ABA-1012D143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5AD861-0448-F545-9C47-70D1D9262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438" y="1825625"/>
            <a:ext cx="5907123" cy="4351338"/>
          </a:xfrm>
        </p:spPr>
      </p:pic>
    </p:spTree>
    <p:extLst>
      <p:ext uri="{BB962C8B-B14F-4D97-AF65-F5344CB8AC3E}">
        <p14:creationId xmlns:p14="http://schemas.microsoft.com/office/powerpoint/2010/main" val="181642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ED33-8FA3-114C-AEF2-AD9E3D33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Three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topics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1FADE-DEE5-1145-B729-DA8AE7B97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r>
              <a:rPr lang="nb-NO" dirty="0"/>
              <a:t> </a:t>
            </a:r>
          </a:p>
          <a:p>
            <a:r>
              <a:rPr lang="nb-NO" dirty="0" err="1"/>
              <a:t>Effective</a:t>
            </a:r>
            <a:r>
              <a:rPr lang="nb-NO" dirty="0"/>
              <a:t> </a:t>
            </a:r>
            <a:r>
              <a:rPr lang="nb-NO" dirty="0" err="1"/>
              <a:t>diffusion</a:t>
            </a:r>
            <a:r>
              <a:rPr lang="nb-NO" dirty="0"/>
              <a:t> in </a:t>
            </a:r>
            <a:r>
              <a:rPr lang="nb-NO" dirty="0" err="1"/>
              <a:t>channel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periodic</a:t>
            </a:r>
            <a:r>
              <a:rPr lang="nb-NO" dirty="0"/>
              <a:t> </a:t>
            </a:r>
            <a:r>
              <a:rPr lang="nb-NO" dirty="0" err="1"/>
              <a:t>discontinuous</a:t>
            </a:r>
            <a:r>
              <a:rPr lang="nb-NO" dirty="0"/>
              <a:t> </a:t>
            </a:r>
            <a:r>
              <a:rPr lang="nb-NO" dirty="0" err="1"/>
              <a:t>wall</a:t>
            </a:r>
            <a:r>
              <a:rPr lang="nb-NO" dirty="0"/>
              <a:t> </a:t>
            </a:r>
            <a:r>
              <a:rPr lang="nb-NO" dirty="0" err="1"/>
              <a:t>roughness</a:t>
            </a:r>
            <a:endParaRPr lang="nb-NO" dirty="0"/>
          </a:p>
          <a:p>
            <a:r>
              <a:rPr lang="nb-NO" dirty="0" err="1"/>
              <a:t>Effective</a:t>
            </a:r>
            <a:r>
              <a:rPr lang="nb-NO" dirty="0"/>
              <a:t> </a:t>
            </a:r>
            <a:r>
              <a:rPr lang="nb-NO" dirty="0" err="1"/>
              <a:t>diffusion</a:t>
            </a:r>
            <a:r>
              <a:rPr lang="nb-NO" dirty="0"/>
              <a:t> in </a:t>
            </a:r>
            <a:r>
              <a:rPr lang="nb-NO" dirty="0" err="1"/>
              <a:t>oscillating</a:t>
            </a:r>
            <a:r>
              <a:rPr lang="nb-NO" dirty="0"/>
              <a:t> </a:t>
            </a: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periodic</a:t>
            </a:r>
            <a:r>
              <a:rPr lang="nb-NO" dirty="0"/>
              <a:t> </a:t>
            </a:r>
            <a:r>
              <a:rPr lang="nb-NO" dirty="0" err="1"/>
              <a:t>sinusoidal</a:t>
            </a:r>
            <a:r>
              <a:rPr lang="nb-NO" dirty="0"/>
              <a:t> </a:t>
            </a:r>
            <a:r>
              <a:rPr lang="nb-NO" dirty="0" err="1"/>
              <a:t>wall</a:t>
            </a:r>
            <a:r>
              <a:rPr lang="nb-NO" dirty="0"/>
              <a:t> </a:t>
            </a:r>
            <a:r>
              <a:rPr lang="nb-NO" dirty="0" err="1"/>
              <a:t>perturbation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5749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5515-1B64-F94B-9EEF-CB2131D7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FD373-2D7B-D64D-83A0-11A80A2CA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687" y="0"/>
            <a:ext cx="8612625" cy="6808076"/>
          </a:xfrm>
        </p:spPr>
      </p:pic>
    </p:spTree>
    <p:extLst>
      <p:ext uri="{BB962C8B-B14F-4D97-AF65-F5344CB8AC3E}">
        <p14:creationId xmlns:p14="http://schemas.microsoft.com/office/powerpoint/2010/main" val="105918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E53C-4C19-1547-B5D3-1B438542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1855A5-A64C-B24B-9C7C-72EA717FF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604" y="1825625"/>
            <a:ext cx="6060792" cy="4351338"/>
          </a:xfrm>
        </p:spPr>
      </p:pic>
    </p:spTree>
    <p:extLst>
      <p:ext uri="{BB962C8B-B14F-4D97-AF65-F5344CB8AC3E}">
        <p14:creationId xmlns:p14="http://schemas.microsoft.com/office/powerpoint/2010/main" val="1200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A546-D029-5E4E-9C12-20D09945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Reciprocal</a:t>
            </a:r>
            <a:r>
              <a:rPr lang="nb-NO" dirty="0"/>
              <a:t> </a:t>
            </a:r>
            <a:r>
              <a:rPr lang="nb-NO" dirty="0" err="1"/>
              <a:t>relation</a:t>
            </a:r>
            <a:endParaRPr lang="nb-NO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14:cNvPr>
              <p14:cNvContentPartPr/>
              <p14:nvPr/>
            </p14:nvContentPartPr>
            <p14:xfrm>
              <a:off x="2628720" y="-32098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FE9F78-C380-8B43-8EE8-05278BD15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080" y="-3299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033C0BA-88E9-E844-B658-0CE3A84DE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51192"/>
            <a:ext cx="4406860" cy="858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164D77-8EDE-A147-808A-686D27373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067" y="129862"/>
            <a:ext cx="3505200" cy="440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E59E0-FA0C-8E44-A7DF-18EA7187F0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96525"/>
            <a:ext cx="5588000" cy="85838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1330F3-F1B6-6044-B106-372813FA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E65761-0BF1-044B-96B8-DC6BFA5830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733" y="2985714"/>
            <a:ext cx="2859436" cy="886571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C1CA5F45-323D-DC46-9CA9-BCC6AB7422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902" y="3021965"/>
            <a:ext cx="5203733" cy="37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6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E3FC-D292-D744-8A7D-5CC22076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Thermal</a:t>
            </a:r>
            <a:r>
              <a:rPr lang="nb-NO" dirty="0"/>
              <a:t> </a:t>
            </a:r>
            <a:r>
              <a:rPr lang="nb-NO" dirty="0" err="1"/>
              <a:t>diffusion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6449-508E-4A43-A2C7-775F765C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43500" cy="3848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EEC8C-EBF8-244F-85A8-0C238EAF5BE6}"/>
              </a:ext>
            </a:extLst>
          </p:cNvPr>
          <p:cNvSpPr txBox="1"/>
          <p:nvPr/>
        </p:nvSpPr>
        <p:spPr>
          <a:xfrm>
            <a:off x="1361017" y="5477212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ways</a:t>
            </a:r>
            <a:r>
              <a:rPr lang="nb-NO" dirty="0"/>
              <a:t>: Re = 3.8*1e-4, </a:t>
            </a:r>
            <a:r>
              <a:rPr lang="nb-NO" dirty="0" err="1"/>
              <a:t>Pe</a:t>
            </a:r>
            <a:r>
              <a:rPr lang="nb-NO" dirty="0"/>
              <a:t> = 9.7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94943-70DF-5F46-B608-D58D7321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84" y="1690688"/>
            <a:ext cx="54483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CA852-4A83-914F-A90C-D7292C08D153}"/>
              </a:ext>
            </a:extLst>
          </p:cNvPr>
          <p:cNvSpPr txBox="1"/>
          <p:nvPr/>
        </p:nvSpPr>
        <p:spPr>
          <a:xfrm>
            <a:off x="7128935" y="5384879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Heat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, matter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:</a:t>
            </a:r>
          </a:p>
          <a:p>
            <a:r>
              <a:rPr lang="nb-NO" dirty="0"/>
              <a:t> Re = 2.4*1e-3, </a:t>
            </a:r>
            <a:r>
              <a:rPr lang="nb-NO" dirty="0" err="1"/>
              <a:t>Pe</a:t>
            </a:r>
            <a:r>
              <a:rPr lang="nb-NO" dirty="0"/>
              <a:t> = 60.3.</a:t>
            </a:r>
          </a:p>
          <a:p>
            <a:r>
              <a:rPr lang="nb-NO" dirty="0" err="1"/>
              <a:t>Differenet</a:t>
            </a:r>
            <a:r>
              <a:rPr lang="nb-NO" dirty="0"/>
              <a:t> </a:t>
            </a:r>
            <a:r>
              <a:rPr lang="nb-NO" dirty="0" err="1"/>
              <a:t>boundary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, heat not </a:t>
            </a:r>
            <a:r>
              <a:rPr lang="nb-NO" dirty="0" err="1"/>
              <a:t>conserved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0360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4D7-AEBD-C749-B857-4327B15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Constant</a:t>
            </a:r>
            <a:r>
              <a:rPr lang="nb-NO" dirty="0"/>
              <a:t> </a:t>
            </a:r>
            <a:r>
              <a:rPr lang="nb-NO" dirty="0" err="1"/>
              <a:t>Peclet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DF62D-6B8B-934A-8893-95ECA045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" y="2589134"/>
            <a:ext cx="2436294" cy="30068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47D58-97F8-714D-9483-7F1588A0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935746"/>
            <a:ext cx="6745815" cy="104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5F535-2BF6-334D-992E-94A9A529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90" y="3265826"/>
            <a:ext cx="8069816" cy="1024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9E476-0702-8E49-8D22-EC6E3F25D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890" y="4571538"/>
            <a:ext cx="7657068" cy="10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2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b-NO" dirty="0" err="1"/>
                  <a:t>Constant</a:t>
                </a:r>
                <a:r>
                  <a:rPr lang="nb-NO" dirty="0"/>
                  <a:t> </a:t>
                </a:r>
                <a:r>
                  <a:rPr lang="nb-NO" dirty="0" err="1"/>
                  <a:t>Peclet</a:t>
                </a:r>
                <a:r>
                  <a:rPr lang="nb-NO" dirty="0"/>
                  <a:t> </a:t>
                </a:r>
                <a:r>
                  <a:rPr lang="nb-NO" dirty="0" err="1"/>
                  <a:t>number</a:t>
                </a:r>
                <a:r>
                  <a:rPr lang="nb-NO" dirty="0"/>
                  <a:t> –    </a:t>
                </a:r>
                <a:r>
                  <a:rPr lang="nb-NO" dirty="0">
                    <a:latin typeface="Symbol" pitchFamily="2" charset="2"/>
                  </a:rPr>
                  <a:t>a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dirty="0" smtClean="0">
                        <a:latin typeface="Cambria Math" panose="02040503050406030204" pitchFamily="18" charset="0"/>
                      </a:rPr>
                      <m:t>= 2</m:t>
                    </m:r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9B54D7-AEBD-C749-B857-4327B1534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912FCF-B078-9C43-89E5-CB49B5A86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450" y="1958711"/>
            <a:ext cx="5041900" cy="37973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4B23D-06C9-904D-BC3C-14648849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599" y="1958711"/>
            <a:ext cx="5105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9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br>
              <a:rPr lang="nb-NO" dirty="0"/>
            </a:b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52BE980-FCB3-7845-A379-FB8A1690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13" y="209169"/>
            <a:ext cx="3563154" cy="643966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687BB-C367-B14F-BB35-81CA5127E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820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299"/>
            <a:ext cx="10515600" cy="1325563"/>
          </a:xfrm>
        </p:spPr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0BE9-25FB-F040-8E82-AD4CE6EC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19" y="723622"/>
            <a:ext cx="3301775" cy="6603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0D2C4-F29C-1F4E-830E-E4B39BEFC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1" y="723622"/>
            <a:ext cx="3301775" cy="6603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1DCE2A-6ACB-6D48-8177-899C5DD9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82" y="1467119"/>
            <a:ext cx="2901009" cy="52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8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9E31-F6CB-2545-84EE-65DF2EC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Maximizing</a:t>
            </a:r>
            <a:r>
              <a:rPr lang="nb-NO" dirty="0"/>
              <a:t> </a:t>
            </a:r>
            <a:r>
              <a:rPr lang="nb-NO" dirty="0" err="1"/>
              <a:t>concentration</a:t>
            </a:r>
            <a:r>
              <a:rPr lang="nb-NO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1CFF8-A922-7045-89AD-6278C50B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99" y="1627693"/>
            <a:ext cx="5313029" cy="3984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30F0C-B389-3F48-8625-6A286AAC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2" y="1690688"/>
            <a:ext cx="5194060" cy="3921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2F858-E631-5348-81B2-54FA279F79F2}"/>
              </a:ext>
            </a:extLst>
          </p:cNvPr>
          <p:cNvSpPr txBox="1"/>
          <p:nvPr/>
        </p:nvSpPr>
        <p:spPr>
          <a:xfrm>
            <a:off x="977184" y="5506183"/>
            <a:ext cx="10237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150,</a:t>
            </a:r>
          </a:p>
          <a:p>
            <a:r>
              <a:rPr lang="nb-NO" sz="2800" dirty="0"/>
              <a:t>Different </a:t>
            </a:r>
            <a:r>
              <a:rPr lang="nb-NO" sz="2800" dirty="0" err="1"/>
              <a:t>injection</a:t>
            </a:r>
            <a:r>
              <a:rPr lang="nb-NO" sz="2800" dirty="0"/>
              <a:t> </a:t>
            </a:r>
            <a:r>
              <a:rPr lang="nb-NO" sz="2800" dirty="0" err="1"/>
              <a:t>methods</a:t>
            </a:r>
            <a:r>
              <a:rPr lang="nb-NO" sz="2800" dirty="0"/>
              <a:t> </a:t>
            </a:r>
            <a:r>
              <a:rPr lang="nb-NO" sz="2800" dirty="0" err="1"/>
              <a:t>optimalize</a:t>
            </a:r>
            <a:r>
              <a:rPr lang="nb-NO" sz="2800" dirty="0"/>
              <a:t>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consentration</a:t>
            </a:r>
            <a:r>
              <a:rPr lang="nb-NO" sz="2800" dirty="0"/>
              <a:t> </a:t>
            </a:r>
            <a:r>
              <a:rPr lang="nb-NO" sz="2800" dirty="0" err="1"/>
              <a:t>profile</a:t>
            </a:r>
            <a:r>
              <a:rPr lang="nb-NO" sz="2800" dirty="0"/>
              <a:t> for different </a:t>
            </a:r>
            <a:r>
              <a:rPr lang="nb-NO" sz="2800" dirty="0" err="1"/>
              <a:t>Peclet</a:t>
            </a:r>
            <a:r>
              <a:rPr lang="nb-NO" sz="2800" dirty="0"/>
              <a:t> </a:t>
            </a:r>
            <a:r>
              <a:rPr lang="nb-NO" sz="2800" dirty="0" err="1"/>
              <a:t>numbers</a:t>
            </a:r>
            <a:r>
              <a:rPr lang="nb-NO" sz="28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DE7DA-56B9-B148-B902-6C1360F7A636}"/>
              </a:ext>
            </a:extLst>
          </p:cNvPr>
          <p:cNvSpPr txBox="1"/>
          <p:nvPr/>
        </p:nvSpPr>
        <p:spPr>
          <a:xfrm>
            <a:off x="6876244" y="5542097"/>
            <a:ext cx="256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Pe</a:t>
            </a:r>
            <a:r>
              <a:rPr lang="nb-NO" sz="2800" dirty="0"/>
              <a:t> = 30</a:t>
            </a:r>
          </a:p>
        </p:txBody>
      </p:sp>
    </p:spTree>
    <p:extLst>
      <p:ext uri="{BB962C8B-B14F-4D97-AF65-F5344CB8AC3E}">
        <p14:creationId xmlns:p14="http://schemas.microsoft.com/office/powerpoint/2010/main" val="1695473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176</Words>
  <Application>Microsoft Macintosh PowerPoint</Application>
  <PresentationFormat>Widescreen</PresentationFormat>
  <Paragraphs>36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Symbol</vt:lpstr>
      <vt:lpstr>Office Theme</vt:lpstr>
      <vt:lpstr>Summary master Christmas 2020 </vt:lpstr>
      <vt:lpstr>Three main topics</vt:lpstr>
      <vt:lpstr>Reciprocal relation</vt:lpstr>
      <vt:lpstr>Thermal diffusion</vt:lpstr>
      <vt:lpstr>Constant Peclet number</vt:lpstr>
      <vt:lpstr>Constant Peclet number –    a = 2</vt:lpstr>
      <vt:lpstr>Maximizing concentration </vt:lpstr>
      <vt:lpstr>Maximizing concentration </vt:lpstr>
      <vt:lpstr>Maximizing concentration </vt:lpstr>
      <vt:lpstr>Variance of concentration </vt:lpstr>
      <vt:lpstr>General injection</vt:lpstr>
      <vt:lpstr>Heaviside step function injection</vt:lpstr>
      <vt:lpstr>Time dependent flows</vt:lpstr>
      <vt:lpstr>Effective diffusion in channel with periodic discontinuous wall roughness</vt:lpstr>
      <vt:lpstr>Utledning av Brenner</vt:lpstr>
      <vt:lpstr>Flow field</vt:lpstr>
      <vt:lpstr>Benchmarking</vt:lpstr>
      <vt:lpstr>Zero Reynolds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master Easter 2020 </dc:title>
  <dc:creator>ivar.haugerud@gmail.com</dc:creator>
  <cp:lastModifiedBy>ivar.haugerud@gmail.com</cp:lastModifiedBy>
  <cp:revision>42</cp:revision>
  <dcterms:created xsi:type="dcterms:W3CDTF">2020-03-19T16:31:15Z</dcterms:created>
  <dcterms:modified xsi:type="dcterms:W3CDTF">2020-12-12T19:25:24Z</dcterms:modified>
</cp:coreProperties>
</file>